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98B70-940E-A248-868F-7D5EAA788255}" v="33" dt="2024-12-31T22:36:39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27"/>
    <p:restoredTop sz="94654"/>
  </p:normalViewPr>
  <p:slideViewPr>
    <p:cSldViewPr snapToGrid="0">
      <p:cViewPr varScale="1">
        <p:scale>
          <a:sx n="68" d="100"/>
          <a:sy n="68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92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4: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569284" y="3171520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Indirect Proofs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8BA9AF4-7FDC-974E-D54E-08546A04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2736850"/>
            <a:ext cx="11074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78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9A529-1571-514B-6160-375BF3F1E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9" y="2794000"/>
            <a:ext cx="10947042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0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A1E50088-7270-8A1A-3244-910BAABB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90" y="2638425"/>
            <a:ext cx="11377019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7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ack text&#10;&#10;Description automatically generated">
            <a:extLst>
              <a:ext uri="{FF2B5EF4-FFF2-40B4-BE49-F238E27FC236}">
                <a16:creationId xmlns:a16="http://schemas.microsoft.com/office/drawing/2014/main" id="{5273C1F6-1AEC-2E5F-A031-D6E13AFE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0" y="1863725"/>
            <a:ext cx="11373719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0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FBF70-0F60-BE1D-F71F-1813A418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800350"/>
            <a:ext cx="114871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9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19B73-997F-747F-3D32-FF522875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64" y="2822575"/>
            <a:ext cx="11363472" cy="12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71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1992EB92-BA47-E7CB-071F-E5FC6413C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2" y="1133475"/>
            <a:ext cx="11131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93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808F6-EEE7-4056-EE55-BFA477AE1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2804814"/>
            <a:ext cx="11125201" cy="12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51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0AC5D86D-EDE8-4108-134E-ECB57BE22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52" y="1470025"/>
            <a:ext cx="10902896" cy="391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4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31BE26D-8098-2D70-6CD2-446E2F4B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42" y="1387475"/>
            <a:ext cx="10067115" cy="40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6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3738263A-C5CB-0660-6781-DD87C777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15" y="0"/>
            <a:ext cx="6902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FEEBD801-E526-2DF6-7CA2-93B2E407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71" y="2555875"/>
            <a:ext cx="11323058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88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36C68-0C50-47EA-69F7-1A794CEF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70" y="2811462"/>
            <a:ext cx="11024860" cy="12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59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9BC1F7-D3DE-3BFC-8E51-E280C8ED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42" y="2641600"/>
            <a:ext cx="11005915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4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B9A0B-43B5-5175-BF0E-1C5C4CBC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3" y="2787650"/>
            <a:ext cx="10771173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3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9C7A38A5-3327-61E1-2317-899C18A4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74" y="1876425"/>
            <a:ext cx="10736451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0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0DFA5-306A-1EEA-29BF-A30E9392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80" y="2784475"/>
            <a:ext cx="10695640" cy="12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7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D2BC4-AED1-E907-713F-71716E25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2" y="2724150"/>
            <a:ext cx="1202161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7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D0208C8-225D-1328-1744-BD2E1733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4" y="2578100"/>
            <a:ext cx="11025491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1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4C769-4BE5-8647-B142-32CF08D4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00" y="2082800"/>
            <a:ext cx="10660000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5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063DCED8-A28B-CCBD-E0A9-2B53BA2B6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36" y="1799338"/>
            <a:ext cx="11269528" cy="32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0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3B4B5-A346-37E4-41EA-E870C726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8" y="2806700"/>
            <a:ext cx="10916923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34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09190-032C-F520-0906-6BD5F58A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1" y="2841625"/>
            <a:ext cx="9747258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9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4B43-2B93-C6BD-7CAD-F8EAAFC8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2" y="2790825"/>
            <a:ext cx="1088443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01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1E50220-4052-2BFC-45BB-504E2F63D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03" y="2625725"/>
            <a:ext cx="1040839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C3955537-4119-AA90-E5AF-F9E42947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50" y="1841500"/>
            <a:ext cx="11268499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1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82766DAB-69C9-C9F8-9FEE-E4F74D2F5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49" y="2254250"/>
            <a:ext cx="11377501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5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1D8A805-1C3A-5B24-73E1-F49C7B05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42" y="1889125"/>
            <a:ext cx="10074715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8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F8DCC3AF-DFF4-C63C-410B-560F6229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80" y="1422400"/>
            <a:ext cx="1104084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74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6038C9-3AE5-A4C7-00DC-E811EEFB5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93" y="1466850"/>
            <a:ext cx="7481414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0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98EF0-34AC-35D4-466D-93FE7803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8" y="2759075"/>
            <a:ext cx="11758684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9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094F57E9-B151-0FD3-89EA-BCAE74B6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01" y="469900"/>
            <a:ext cx="10289598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6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5100B9A-7EA1-D21A-7705-FE207497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99" y="1835150"/>
            <a:ext cx="10216002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9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</Words>
  <Application>Microsoft Macintosh PowerPoint</Application>
  <PresentationFormat>Widescreen</PresentationFormat>
  <Paragraphs>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Apple SD Gothic Neo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2024-12-31T22:36:51Z</dcterms:modified>
</cp:coreProperties>
</file>